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D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89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6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02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002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433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35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168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15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0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902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8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07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542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0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86689"/>
            <a:ext cx="10572000" cy="2116183"/>
          </a:xfrm>
        </p:spPr>
        <p:txBody>
          <a:bodyPr/>
          <a:lstStyle/>
          <a:p>
            <a:r>
              <a:rPr lang="en-CA" sz="4800" dirty="0" smtClean="0"/>
              <a:t>Lifelines: Breathalyzer</a:t>
            </a:r>
            <a:br>
              <a:rPr lang="en-CA" sz="4800" dirty="0" smtClean="0"/>
            </a:br>
            <a:r>
              <a:rPr lang="en-CA" sz="4800" dirty="0" smtClean="0"/>
              <a:t>By: Eugene </a:t>
            </a:r>
            <a:r>
              <a:rPr lang="en-CA" sz="6000" dirty="0" smtClean="0"/>
              <a:t>Oliver</a:t>
            </a:r>
            <a:endParaRPr lang="en-CA" sz="6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494" y="334608"/>
            <a:ext cx="5014931" cy="6136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95687"/>
            <a:ext cx="6606946" cy="206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74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Introduction: (Proposal)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276987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CA" sz="2600" b="1" u="sng" dirty="0" smtClean="0"/>
              <a:t>Why did I want to do this project?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To help fix the problem of drinking and driving. The amount of drunk drivers need to be reduced around the world.</a:t>
            </a:r>
            <a:br>
              <a:rPr lang="en-CA" sz="2600" dirty="0" smtClean="0"/>
            </a:br>
            <a:endParaRPr lang="en-CA" sz="2600" dirty="0" smtClean="0"/>
          </a:p>
          <a:p>
            <a:pPr>
              <a:buFontTx/>
              <a:buChar char="-"/>
            </a:pPr>
            <a:r>
              <a:rPr lang="en-CA" sz="2600" b="1" u="sng" dirty="0"/>
              <a:t>What will/does it do</a:t>
            </a:r>
            <a:r>
              <a:rPr lang="en-CA" sz="2600" b="1" u="sng" dirty="0" smtClean="0"/>
              <a:t>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Detects if there is alcohol in the system, and also checks the heart beat reading of the user.</a:t>
            </a:r>
            <a:br>
              <a:rPr lang="en-CA" sz="2600" dirty="0" smtClean="0"/>
            </a:br>
            <a:endParaRPr lang="en-CA" sz="2600" dirty="0" smtClean="0"/>
          </a:p>
          <a:p>
            <a:pPr>
              <a:buFontTx/>
              <a:buChar char="-"/>
            </a:pPr>
            <a:r>
              <a:rPr lang="en-CA" sz="2600" b="1" u="sng" dirty="0" smtClean="0"/>
              <a:t>Who will I be working with?</a:t>
            </a:r>
            <a:r>
              <a:rPr lang="en-CA" sz="2600" dirty="0" smtClean="0"/>
              <a:t/>
            </a:r>
            <a:br>
              <a:rPr lang="en-CA" sz="2600" dirty="0" smtClean="0"/>
            </a:br>
            <a:r>
              <a:rPr lang="en-CA" sz="2600" dirty="0" smtClean="0"/>
              <a:t>Ryan Do and </a:t>
            </a:r>
            <a:r>
              <a:rPr lang="en-CA" sz="2600" dirty="0" err="1" smtClean="0"/>
              <a:t>Adriene</a:t>
            </a:r>
            <a:r>
              <a:rPr lang="en-CA" sz="2600" dirty="0" smtClean="0"/>
              <a:t> </a:t>
            </a:r>
            <a:r>
              <a:rPr lang="en-CA" sz="2600" dirty="0" err="1" smtClean="0"/>
              <a:t>Almacen</a:t>
            </a:r>
            <a:r>
              <a:rPr lang="en-CA" sz="2600" dirty="0" smtClean="0"/>
              <a:t>.</a:t>
            </a:r>
          </a:p>
          <a:p>
            <a:pPr>
              <a:buFontTx/>
              <a:buChar char="-"/>
            </a:pPr>
            <a:endParaRPr lang="en-CA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46" y="137256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2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Budget: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855" y="137256"/>
            <a:ext cx="5100294" cy="1590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19" y="1875179"/>
            <a:ext cx="11887129" cy="474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26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Budget: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855" y="137256"/>
            <a:ext cx="5100294" cy="1590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81" y="2267902"/>
            <a:ext cx="11502679" cy="431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Schedule: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02" y="229649"/>
            <a:ext cx="5100294" cy="1590313"/>
          </a:xfrm>
          <a:prstGeom prst="rect">
            <a:avLst/>
          </a:prstGeom>
        </p:spPr>
      </p:pic>
      <p:pic>
        <p:nvPicPr>
          <p:cNvPr id="1026" name="Picture 2" descr="http://puu.sh/sxtl7/5faf53c16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57" y="1819962"/>
            <a:ext cx="11576883" cy="48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07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Schedule: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02" y="229649"/>
            <a:ext cx="5100294" cy="1590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54" y="1932505"/>
            <a:ext cx="11555290" cy="469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	Build Video:</a:t>
            </a:r>
            <a:endParaRPr lang="en-CA" dirty="0"/>
          </a:p>
        </p:txBody>
      </p:sp>
      <p:pic>
        <p:nvPicPr>
          <p:cNvPr id="4" name="HardwareV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4732" y="1884363"/>
            <a:ext cx="8539089" cy="423068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81" y="137256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7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69" y="460250"/>
            <a:ext cx="10571998" cy="970450"/>
          </a:xfrm>
        </p:spPr>
        <p:txBody>
          <a:bodyPr/>
          <a:lstStyle/>
          <a:p>
            <a:r>
              <a:rPr lang="en-CA" dirty="0" smtClean="0"/>
              <a:t>Open House: Proof it Works</a:t>
            </a:r>
            <a:endParaRPr lang="en-CA" dirty="0"/>
          </a:p>
        </p:txBody>
      </p:sp>
      <p:pic>
        <p:nvPicPr>
          <p:cNvPr id="5" name="My Movi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7451" y="1740631"/>
            <a:ext cx="8869771" cy="4985439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2318" y="150318"/>
            <a:ext cx="5100294" cy="159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0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331" y="461256"/>
            <a:ext cx="10571998" cy="970450"/>
          </a:xfrm>
        </p:spPr>
        <p:txBody>
          <a:bodyPr/>
          <a:lstStyle/>
          <a:p>
            <a:pPr algn="ctr"/>
            <a:r>
              <a:rPr lang="en-US" b="0" dirty="0" smtClean="0"/>
              <a:t>Knowledge from previous courses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24222"/>
            <a:ext cx="12084148" cy="4389119"/>
          </a:xfrm>
        </p:spPr>
        <p:txBody>
          <a:bodyPr>
            <a:noAutofit/>
          </a:bodyPr>
          <a:lstStyle/>
          <a:p>
            <a:r>
              <a:rPr lang="en-CA" sz="2000" dirty="0" smtClean="0"/>
              <a:t>TECH 101 – Electric Circuits &amp; TECH 150 – Electronic Devices and Circuits</a:t>
            </a:r>
            <a:br>
              <a:rPr lang="en-CA" sz="2000" dirty="0" smtClean="0"/>
            </a:br>
            <a:r>
              <a:rPr lang="en-CA" sz="2000" dirty="0" smtClean="0"/>
              <a:t>In these classes we learned how to properly test circuits and see how to get readings and make sure we’re getting proper readings. We also were introduced with ADCs.</a:t>
            </a:r>
            <a:br>
              <a:rPr lang="en-CA" sz="2000" dirty="0" smtClean="0"/>
            </a:br>
            <a:endParaRPr lang="en-CA" sz="2000" dirty="0" smtClean="0"/>
          </a:p>
          <a:p>
            <a:r>
              <a:rPr lang="en-CA" sz="2000" dirty="0" smtClean="0"/>
              <a:t>CENG 215 – Digital and Interfacing Systems</a:t>
            </a:r>
            <a:br>
              <a:rPr lang="en-CA" sz="2000" dirty="0" smtClean="0"/>
            </a:br>
            <a:r>
              <a:rPr lang="en-CA" sz="2000" dirty="0" smtClean="0"/>
              <a:t>In this class we were further advanced in the construction of circuits, so we understood how things work in the circuit.</a:t>
            </a:r>
            <a:br>
              <a:rPr lang="en-CA" sz="2000" dirty="0" smtClean="0"/>
            </a:br>
            <a:endParaRPr lang="en-CA" sz="2000" dirty="0" smtClean="0"/>
          </a:p>
          <a:p>
            <a:r>
              <a:rPr lang="en-CA" sz="2000" dirty="0"/>
              <a:t>CENG 216 – Intro to Software Engineering</a:t>
            </a:r>
            <a:br>
              <a:rPr lang="en-CA" sz="2000" dirty="0"/>
            </a:br>
            <a:r>
              <a:rPr lang="en-CA" sz="2000" dirty="0"/>
              <a:t>In this class we got familiar with making budgets and were introduced to the use of GANTT charts.</a:t>
            </a:r>
            <a:endParaRPr lang="en-CA" sz="2000" dirty="0" smtClean="0"/>
          </a:p>
          <a:p>
            <a:pPr marL="0" indent="0">
              <a:buNone/>
            </a:pPr>
            <a:r>
              <a:rPr lang="en-CA" sz="2000" dirty="0" smtClean="0"/>
              <a:t>**In the future, specifically next semester, courses such as CENG256, 252 &amp; 254 will be a big help.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11588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2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41E41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40</Words>
  <Application>Microsoft Office PowerPoint</Application>
  <PresentationFormat>Widescreen</PresentationFormat>
  <Paragraphs>16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2</vt:lpstr>
      <vt:lpstr>Quotable</vt:lpstr>
      <vt:lpstr>Lifelines: Breathalyzer By: Eugene Oliver</vt:lpstr>
      <vt:lpstr>Introduction: (Proposal)</vt:lpstr>
      <vt:lpstr>  Budget:</vt:lpstr>
      <vt:lpstr>  Budget:</vt:lpstr>
      <vt:lpstr> Schedule:</vt:lpstr>
      <vt:lpstr> Schedule:</vt:lpstr>
      <vt:lpstr>  Build Video:</vt:lpstr>
      <vt:lpstr>Open House: Proof it Works</vt:lpstr>
      <vt:lpstr>Knowledge from previous courses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Lifelines: Breathalyzer By: Eugene Oliver</dc:title>
  <dc:creator>Eugene Oliver</dc:creator>
  <cp:lastModifiedBy>Eugene Oliver</cp:lastModifiedBy>
  <cp:revision>17</cp:revision>
  <dcterms:created xsi:type="dcterms:W3CDTF">2016-11-28T15:57:36Z</dcterms:created>
  <dcterms:modified xsi:type="dcterms:W3CDTF">2016-11-29T13:56:36Z</dcterms:modified>
</cp:coreProperties>
</file>

<file path=docProps/thumbnail.jpeg>
</file>